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5" r:id="rId2"/>
  </p:sldIdLst>
  <p:sldSz cx="9144000" cy="6858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632" y="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097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60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8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/>
          <p:nvPr/>
        </p:nvSpPr>
        <p:spPr>
          <a:xfrm>
            <a:off x="0" y="1141475"/>
            <a:ext cx="9144000" cy="4575048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Title 1">
            <a:extLst>
              <a:ext uri="{FF2B5EF4-FFF2-40B4-BE49-F238E27FC236}">
                <a16:creationId xmlns:a16="http://schemas.microsoft.com/office/drawing/2014/main" id="{0F5A0BDF-0040-4D49-A5A0-9306C7EFC16C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9144000" cy="673768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z="2000" b="1" dirty="0">
                <a:latin typeface="+mn-lt"/>
              </a:rPr>
              <a:t>Figure S8</a:t>
            </a:r>
          </a:p>
        </p:txBody>
      </p:sp>
    </p:spTree>
    <p:extLst>
      <p:ext uri="{BB962C8B-B14F-4D97-AF65-F5344CB8AC3E}">
        <p14:creationId xmlns:p14="http://schemas.microsoft.com/office/powerpoint/2010/main" val="9238663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Figure S1-55</dc:title>
  <dc:creator>Winston Huang</dc:creator>
  <cp:lastModifiedBy>Winston Huang</cp:lastModifiedBy>
  <cp:revision>6</cp:revision>
  <dcterms:created xsi:type="dcterms:W3CDTF">2018-03-17T22:24:16Z</dcterms:created>
  <dcterms:modified xsi:type="dcterms:W3CDTF">2018-06-07T23:59:54Z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2018-02-10T00:00:00Z</vt:filetime>
  </property>
  <property fmtid="{D5CDD505-2E9C-101B-9397-08002B2CF9AE}" pid="3" name="Creator">
    <vt:lpwstr>Microsoft® PowerPoint® 2016</vt:lpwstr>
  </property>
  <property fmtid="{D5CDD505-2E9C-101B-9397-08002B2CF9AE}" pid="4" name="LastSaved">
    <vt:filetime>2018-03-17T00:00:00Z</vt:filetime>
  </property>
</Properties>
</file>